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ld65de3b8d02e2374eeb0fa6e2e1abd321310347356.jpg"/>
          <p:cNvPicPr>
            <a:picLocks noChangeAspect="1"/>
          </p:cNvPicPr>
          <p:nvPr/>
        </p:nvPicPr>
        <p:blipFill>
          <a:blip r:embed="rId2">
            <a:lum bright="10000" contrast="-40000"/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 smtClean="0"/>
          </a:p>
          <a:p>
            <a:endParaRPr lang="ru-RU" sz="3600" dirty="0" smtClean="0"/>
          </a:p>
          <a:p>
            <a:r>
              <a:rPr lang="ru-RU" sz="3600" dirty="0" smtClean="0">
                <a:solidFill>
                  <a:schemeClr val="tx1"/>
                </a:solidFill>
              </a:rPr>
              <a:t>Жертвой </a:t>
            </a:r>
            <a:r>
              <a:rPr lang="ru-RU" sz="3600" dirty="0" smtClean="0">
                <a:solidFill>
                  <a:schemeClr val="tx1"/>
                </a:solidFill>
              </a:rPr>
              <a:t>Иисуса Христа я спасён от огня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Ранами Иисуса Христа я исцелён, нет сомнения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Кровью Иисуса Христа я омыт от греха</a:t>
            </a:r>
          </a:p>
          <a:p>
            <a:r>
              <a:rPr lang="ru-RU" sz="3600" dirty="0" smtClean="0">
                <a:solidFill>
                  <a:schemeClr val="tx1"/>
                </a:solidFill>
              </a:rPr>
              <a:t>Через смерть Иисуса Христа </a:t>
            </a:r>
            <a:endParaRPr lang="ru-RU" sz="3600" dirty="0" smtClean="0">
              <a:solidFill>
                <a:schemeClr val="tx1"/>
              </a:solidFill>
            </a:endParaRPr>
          </a:p>
          <a:p>
            <a:r>
              <a:rPr lang="ru-RU" sz="3600" dirty="0" smtClean="0">
                <a:solidFill>
                  <a:schemeClr val="tx1"/>
                </a:solidFill>
              </a:rPr>
              <a:t>мне </a:t>
            </a:r>
            <a:r>
              <a:rPr lang="ru-RU" sz="3600" dirty="0" smtClean="0">
                <a:solidFill>
                  <a:schemeClr val="tx1"/>
                </a:solidFill>
              </a:rPr>
              <a:t>дана жизнь вечная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gitara.jpg"/>
          <p:cNvPicPr>
            <a:picLocks noChangeAspect="1"/>
          </p:cNvPicPr>
          <p:nvPr/>
        </p:nvPicPr>
        <p:blipFill>
          <a:blip r:embed="rId2">
            <a:lum bright="10000" contrast="-30000"/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Благослови, душа моя, Господа, благослови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И вся внутренность моя Святое имя Его, хвала!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Благослови, душа моя, Господа, благослови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И не забывай всех благодеяний Его!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ld65de3b8d02e2374eeb0fa6e2e1abd321310347356.jpg"/>
          <p:cNvPicPr>
            <a:picLocks noChangeAspect="1"/>
          </p:cNvPicPr>
          <p:nvPr/>
        </p:nvPicPr>
        <p:blipFill>
          <a:blip r:embed="rId2">
            <a:lum bright="10000" contrast="-40000"/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ru-RU" dirty="0" smtClean="0"/>
          </a:p>
          <a:p>
            <a:endParaRPr lang="ru-RU" sz="3600" dirty="0" smtClean="0"/>
          </a:p>
          <a:p>
            <a:r>
              <a:rPr lang="ru-RU" sz="4800" dirty="0" smtClean="0">
                <a:solidFill>
                  <a:schemeClr val="tx1"/>
                </a:solidFill>
              </a:rPr>
              <a:t>Я верю в </a:t>
            </a:r>
            <a:r>
              <a:rPr lang="ru-RU" sz="4800" dirty="0" err="1" smtClean="0">
                <a:solidFill>
                  <a:schemeClr val="tx1"/>
                </a:solidFill>
              </a:rPr>
              <a:t>Голгофскую</a:t>
            </a:r>
            <a:r>
              <a:rPr lang="ru-RU" sz="4800" dirty="0" smtClean="0">
                <a:solidFill>
                  <a:schemeClr val="tx1"/>
                </a:solidFill>
              </a:rPr>
              <a:t> жертву, кровь Святую Твою</a:t>
            </a:r>
          </a:p>
          <a:p>
            <a:r>
              <a:rPr lang="ru-RU" sz="4800" dirty="0" smtClean="0">
                <a:solidFill>
                  <a:schemeClr val="tx1"/>
                </a:solidFill>
              </a:rPr>
              <a:t>В то, что имя моё записано на </a:t>
            </a:r>
            <a:r>
              <a:rPr lang="ru-RU" sz="4800" dirty="0" smtClean="0">
                <a:solidFill>
                  <a:schemeClr val="tx1"/>
                </a:solidFill>
              </a:rPr>
              <a:t>небесах!</a:t>
            </a:r>
            <a:endParaRPr lang="ru-RU" sz="48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gitara.jpg"/>
          <p:cNvPicPr>
            <a:picLocks noChangeAspect="1"/>
          </p:cNvPicPr>
          <p:nvPr/>
        </p:nvPicPr>
        <p:blipFill>
          <a:blip r:embed="rId2">
            <a:lum bright="10000" contrast="-30000"/>
          </a:blip>
          <a:stretch>
            <a:fillRect/>
          </a:stretch>
        </p:blipFill>
        <p:spPr>
          <a:xfrm>
            <a:off x="1" y="0"/>
            <a:ext cx="9144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Благослови, душа моя, Господа, благослови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И вся внутренность моя Святое имя Его, хвала!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Благослови, душа моя, Господа, благослови</a:t>
            </a:r>
            <a:br>
              <a:rPr lang="ru-RU" sz="4000" dirty="0" smtClean="0">
                <a:solidFill>
                  <a:schemeClr val="bg1"/>
                </a:solidFill>
              </a:rPr>
            </a:br>
            <a:r>
              <a:rPr lang="ru-RU" sz="4000" dirty="0" smtClean="0">
                <a:solidFill>
                  <a:schemeClr val="bg1"/>
                </a:solidFill>
              </a:rPr>
              <a:t>И не забывай всех благодеяний Его!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65</Words>
  <PresentationFormat>Экран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Слайд 1</vt:lpstr>
      <vt:lpstr>Благослови, душа моя, Господа, благослови И вся внутренность моя Святое имя Его, хвала! Благослови, душа моя, Господа, благослови И не забывай всех благодеяний Его! </vt:lpstr>
      <vt:lpstr>Слайд 3</vt:lpstr>
      <vt:lpstr>Благослови, душа моя, Господа, благослови И вся внутренность моя Святое имя Его, хвала! Благослови, душа моя, Господа, благослови И не забывай всех благодеяний Его!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Пользователь Windows</cp:lastModifiedBy>
  <cp:revision>4</cp:revision>
  <dcterms:created xsi:type="dcterms:W3CDTF">2015-01-10T12:25:40Z</dcterms:created>
  <dcterms:modified xsi:type="dcterms:W3CDTF">2015-01-10T12:36:45Z</dcterms:modified>
</cp:coreProperties>
</file>