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okina_l-p-shablon_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 smtClean="0"/>
          </a:p>
          <a:p>
            <a:endParaRPr lang="ru-RU" sz="4800" dirty="0" smtClean="0"/>
          </a:p>
          <a:p>
            <a:r>
              <a:rPr lang="ru-RU" sz="4800" dirty="0" smtClean="0">
                <a:solidFill>
                  <a:schemeClr val="tx2"/>
                </a:solidFill>
              </a:rPr>
              <a:t>Как глубока Твоя любовь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И прощение – наш покров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Ты наш свет, и наш покой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Упование, Бог святой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okina_l-p-shablon_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 smtClean="0"/>
          </a:p>
          <a:p>
            <a:endParaRPr lang="ru-RU" sz="4800" dirty="0" smtClean="0"/>
          </a:p>
          <a:p>
            <a:r>
              <a:rPr lang="ru-RU" sz="4800" dirty="0" smtClean="0">
                <a:solidFill>
                  <a:schemeClr val="tx2"/>
                </a:solidFill>
              </a:rPr>
              <a:t>Твоя милость велика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Твоя правда высока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Твоя сильная рука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Нас ведёт издалека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okina_l-p-shablon_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 smtClean="0"/>
          </a:p>
          <a:p>
            <a:r>
              <a:rPr lang="ru-RU" sz="4800" dirty="0" smtClean="0">
                <a:solidFill>
                  <a:schemeClr val="tx2"/>
                </a:solidFill>
              </a:rPr>
              <a:t>Дух Святой, дорогой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Драгоценный Дух Святой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Наполняй сердца славою Отца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Дух Святой, дорогой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Драгоценный Дух Святой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Освящай, и веди за Собой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okina_l-p-shablon_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 smtClean="0"/>
          </a:p>
          <a:p>
            <a:endParaRPr lang="ru-RU" sz="4800" dirty="0" smtClean="0"/>
          </a:p>
          <a:p>
            <a:r>
              <a:rPr lang="ru-RU" sz="4800" dirty="0" smtClean="0">
                <a:solidFill>
                  <a:schemeClr val="tx2"/>
                </a:solidFill>
              </a:rPr>
              <a:t>Как глубока Твоя любовь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И прощение – наш покров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Ты наш свет, и наш покой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Упование, Бог святой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okina_l-p-shablon_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 smtClean="0"/>
          </a:p>
          <a:p>
            <a:endParaRPr lang="ru-RU" sz="4800" dirty="0" smtClean="0"/>
          </a:p>
          <a:p>
            <a:r>
              <a:rPr lang="ru-RU" sz="4800" dirty="0" smtClean="0">
                <a:solidFill>
                  <a:schemeClr val="tx2"/>
                </a:solidFill>
              </a:rPr>
              <a:t>Твоя милость велика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Твоя правда высока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Твоя сильная рука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Нас ведёт издалека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okina_l-p-shablon_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 smtClean="0"/>
          </a:p>
          <a:p>
            <a:r>
              <a:rPr lang="ru-RU" sz="4800" dirty="0" smtClean="0">
                <a:solidFill>
                  <a:schemeClr val="tx2"/>
                </a:solidFill>
              </a:rPr>
              <a:t>Дух Святой, дорогой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Драгоценный Дух Святой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Наполняй сердца славою Отца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Дух Святой, дорогой</a:t>
            </a:r>
          </a:p>
          <a:p>
            <a:r>
              <a:rPr lang="ru-RU" sz="4800" dirty="0" smtClean="0">
                <a:solidFill>
                  <a:schemeClr val="tx2"/>
                </a:solidFill>
              </a:rPr>
              <a:t>Драгоценный </a:t>
            </a:r>
            <a:r>
              <a:rPr lang="ru-RU" sz="4800" smtClean="0">
                <a:solidFill>
                  <a:schemeClr val="tx2"/>
                </a:solidFill>
              </a:rPr>
              <a:t>Дух Святой</a:t>
            </a:r>
            <a:endParaRPr lang="ru-RU" sz="4800" dirty="0" smtClean="0">
              <a:solidFill>
                <a:schemeClr val="tx2"/>
              </a:solidFill>
            </a:endParaRPr>
          </a:p>
          <a:p>
            <a:r>
              <a:rPr lang="ru-RU" sz="4800" dirty="0" smtClean="0">
                <a:solidFill>
                  <a:schemeClr val="tx2"/>
                </a:solidFill>
              </a:rPr>
              <a:t>Освящай, и веди за Собой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PresentationFormat>Экран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Пользователь Windows</cp:lastModifiedBy>
  <cp:revision>2</cp:revision>
  <dcterms:created xsi:type="dcterms:W3CDTF">2013-06-29T14:32:52Z</dcterms:created>
  <dcterms:modified xsi:type="dcterms:W3CDTF">2013-06-29T14:36:22Z</dcterms:modified>
</cp:coreProperties>
</file>