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1924-2E65-40F5-93D8-59181BB9CE57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84FA-C785-4F18-8881-2E02D146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flat" dir="t"/>
          </a:scene3d>
          <a:sp3d prstMaterial="dkEdge"/>
        </p:spPr>
        <p:txBody>
          <a:bodyPr/>
          <a:lstStyle/>
          <a:p>
            <a:endParaRPr lang="ru-RU" dirty="0" smtClean="0"/>
          </a:p>
          <a:p>
            <a:endParaRPr lang="ru-RU" sz="5400" dirty="0" smtClean="0"/>
          </a:p>
          <a:p>
            <a:r>
              <a:rPr lang="ru-RU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88900" dist="1409700" dir="8160000" sx="103000" sy="103000" kx="-800400" algn="bl" rotWithShape="0">
                    <a:schemeClr val="bg1">
                      <a:alpha val="39000"/>
                    </a:schemeClr>
                  </a:outerShdw>
                </a:effectLst>
              </a:rPr>
              <a:t>Как я люблю</a:t>
            </a:r>
            <a:endParaRPr lang="ru-RU" sz="54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88900" dist="1409700" dir="8160000" sx="103000" sy="103000" kx="-800400" algn="bl" rotWithShape="0">
                  <a:schemeClr val="bg1">
                    <a:alpha val="39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Днём явишь Ты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Милость Свою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Ночью песнь моя Богу моему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Ты – мой Бог, Спаситель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Нашёл я покой в доме Твоём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Ты – мой Бог, Целитель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Излей Свой елей на сердце моё</a:t>
            </a: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Как я люблю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Быть в Твоём присутствии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Как я могу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Поведать о Твоей милости?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Днём явишь Ты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Милость Свою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Ночью песнь моя Богу моему</a:t>
            </a: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Как я люблю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Быть в Твоём присутствии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Как я могу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Поведать о Твоей милости?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>
              <a:solidFill>
                <a:srgbClr val="FFFF00"/>
              </a:solidFill>
            </a:endParaRPr>
          </a:p>
          <a:p>
            <a:endParaRPr lang="ru-RU" sz="4400" dirty="0" smtClean="0">
              <a:solidFill>
                <a:srgbClr val="FFFF00"/>
              </a:solidFill>
            </a:endParaRPr>
          </a:p>
          <a:p>
            <a:r>
              <a:rPr lang="ru-RU" sz="4400" dirty="0" smtClean="0">
                <a:solidFill>
                  <a:srgbClr val="FFFF00"/>
                </a:solidFill>
              </a:rPr>
              <a:t>Днём явишь Ты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Милость Свою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Ночью песнь моя Богу моему</a:t>
            </a: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Ты – мой Бог, Спаситель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Нашёл я покой в доме Твоём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Ты – мой Бог, Целитель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Излей Свой елей на сердце моё</a:t>
            </a: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Дай мне вкусить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Хлеб Твоих святых небес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Дай мне испить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Воды живой из реки чудес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Днём явишь Ты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Милость Свою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Ночью песнь моя Богу моему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2961541_img_1064.jpg"/>
          <p:cNvPicPr>
            <a:picLocks noChangeAspect="1"/>
          </p:cNvPicPr>
          <p:nvPr/>
        </p:nvPicPr>
        <p:blipFill>
          <a:blip r:embed="rId2">
            <a:lum bright="6000" contrast="-5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sz="4400" dirty="0" smtClean="0"/>
          </a:p>
          <a:p>
            <a:r>
              <a:rPr lang="ru-RU" sz="4400" dirty="0" smtClean="0">
                <a:solidFill>
                  <a:srgbClr val="FFFF00"/>
                </a:solidFill>
              </a:rPr>
              <a:t>Ты – мой Бог, Спаситель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Нашёл я покой в доме Твоём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Ты – мой Бог, Целитель</a:t>
            </a:r>
          </a:p>
          <a:p>
            <a:r>
              <a:rPr lang="ru-RU" sz="4400" dirty="0" smtClean="0">
                <a:solidFill>
                  <a:srgbClr val="FFFF00"/>
                </a:solidFill>
              </a:rPr>
              <a:t>Излей Свой елей на сердце моё</a:t>
            </a:r>
          </a:p>
          <a:p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160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4</cp:revision>
  <dcterms:created xsi:type="dcterms:W3CDTF">2012-10-18T15:48:21Z</dcterms:created>
  <dcterms:modified xsi:type="dcterms:W3CDTF">2012-10-19T16:56:54Z</dcterms:modified>
</cp:coreProperties>
</file>